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7" r:id="rId5"/>
    <p:sldId id="1148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主要讲述了水循环的过程。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2770359"/>
            <a:ext cx="1932195" cy="44889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588" y="978842"/>
            <a:ext cx="11781236" cy="151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0873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it rains, the grass outside is wet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But, it will not 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 from the sun will dry the grass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ever wonder where the water goes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heat from the sun 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 into water vapor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水蒸气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vapor rises into the air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of the time, we can’t see the water vapor in the air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 when there is a lot of vapor, we can see mist or fog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86.jpg" descr="id:21475071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493496"/>
            <a:ext cx="2027489" cy="9239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646934" y="764704"/>
            <a:ext cx="4968552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525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考查副词。句意：但是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它不会总是湿的。根据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“Heat from the sun will dry the grass.”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下雨后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草不总是湿的。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总是。故填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13506" y="1288891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always</a:t>
            </a:r>
            <a:endParaRPr lang="zh-CN" altLang="en-US" sz="23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7" y="5545513"/>
            <a:ext cx="11485848" cy="108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考查动词时态。句意：阳光的热量将水变成水蒸气。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... into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变成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heat,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时态是一般现在时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动词用第三人称单数。故填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05830" y="2934241"/>
            <a:ext cx="886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turns</a:t>
            </a:r>
            <a:endParaRPr lang="zh-CN" altLang="en-US" sz="2300"/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4452"/>
            <a:ext cx="11485848" cy="15515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made of water vapor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and more water vapor rises into the air, the clouds get bigger and bigger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Big, dark clouds 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vapor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46934" y="913036"/>
            <a:ext cx="4968552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578647"/>
            <a:ext cx="1148584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考查连词。句意：随着越来越多的水蒸气上升进入空气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云越来越大。根据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“...more and more water vapor rises into the air, the clouds get </a:t>
            </a:r>
            <a:r>
              <a:rPr lang="en-US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bigger and bigger.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备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选词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比较级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形容词比较级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越来越</a:t>
            </a:r>
            <a:r>
              <a:rPr lang="en-US" altLang="zh-CN" sz="22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22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指随着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越来越多的水蒸气上升进入空气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27199" y="1472557"/>
            <a:ext cx="4972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As</a:t>
            </a:r>
            <a:endParaRPr lang="zh-CN" altLang="en-US" sz="2200"/>
          </a:p>
        </p:txBody>
      </p:sp>
      <p:pic>
        <p:nvPicPr>
          <p:cNvPr id="7" name="箭头右.eps" descr="id:2147490059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7751390" y="3577332"/>
            <a:ext cx="424647" cy="31640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970516" y="1980323"/>
            <a:ext cx="13562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are full of</a:t>
            </a:r>
            <a:endParaRPr lang="zh-CN" altLang="en-US" sz="22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2847" y="4685733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考查形容词短语。句意：又大又黑的云充满了水蒸气。根据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“Big, dark clouds...water vapor.”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此处是指云充满了水蒸气。</a:t>
            </a:r>
            <a:r>
              <a:rPr lang="en-US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r>
              <a:rPr lang="zh-CN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</a:t>
            </a:r>
            <a:r>
              <a:rPr lang="en-US" altLang="zh-CN" sz="22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时态是一般现在时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主语是复数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full 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1890" y="5764331"/>
            <a:ext cx="4177630" cy="38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58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full 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water vapor begins to change back into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raining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 cycle is complete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46934" y="764704"/>
            <a:ext cx="4968552" cy="57606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1489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考查名词。句意：最后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水蒸气开始重新变成水。根据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 raining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水蒸气又变成了水。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作宾语。故填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4822" y="1409066"/>
            <a:ext cx="936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water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35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373</Words>
  <Application>Microsoft Office PowerPoint</Application>
  <PresentationFormat>自定义</PresentationFormat>
  <Paragraphs>23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2025-09-17T14:18:28Z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